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0" r:id="rId9"/>
    <p:sldId id="264" r:id="rId10"/>
    <p:sldId id="265" r:id="rId11"/>
    <p:sldId id="266" r:id="rId12"/>
    <p:sldId id="267" r:id="rId13"/>
    <p:sldId id="268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1162-C306-4213-9C69-853A860B0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E-Learning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48917-61CA-4417-84A8-02CE7A9CB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374" y="4343199"/>
            <a:ext cx="5267325" cy="122892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               by – 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                       Siddhi Kulkarni 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                       (batch-2b)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69BB3B5-7B74-448F-9422-C372A870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r="918" b="13630"/>
          <a:stretch/>
        </p:blipFill>
        <p:spPr>
          <a:xfrm>
            <a:off x="0" y="0"/>
            <a:ext cx="9062720" cy="39116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93F95B1-A0C5-45C6-A89E-73D0349D0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51" r="2334" b="27775"/>
          <a:stretch/>
        </p:blipFill>
        <p:spPr>
          <a:xfrm>
            <a:off x="2997200" y="3576320"/>
            <a:ext cx="9225280" cy="3281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2BF02D-9B5C-406C-9832-6EA707ED7ED6}"/>
              </a:ext>
            </a:extLst>
          </p:cNvPr>
          <p:cNvSpPr txBox="1">
            <a:spLocks/>
          </p:cNvSpPr>
          <p:nvPr/>
        </p:nvSpPr>
        <p:spPr>
          <a:xfrm>
            <a:off x="8379528" y="774575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Add contact</a:t>
            </a:r>
          </a:p>
          <a:p>
            <a:r>
              <a:rPr lang="en-US" sz="2400" dirty="0"/>
              <a:t>(user)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4942FB-B3E4-46D1-B404-8BB0B8DD340F}"/>
              </a:ext>
            </a:extLst>
          </p:cNvPr>
          <p:cNvSpPr txBox="1">
            <a:spLocks/>
          </p:cNvSpPr>
          <p:nvPr/>
        </p:nvSpPr>
        <p:spPr>
          <a:xfrm>
            <a:off x="-783522" y="4765968"/>
            <a:ext cx="4345872" cy="10462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All contacts</a:t>
            </a:r>
          </a:p>
          <a:p>
            <a:r>
              <a:rPr lang="en-US" sz="2400" dirty="0"/>
              <a:t>(admin)</a:t>
            </a:r>
          </a:p>
        </p:txBody>
      </p:sp>
    </p:spTree>
    <p:extLst>
      <p:ext uri="{BB962C8B-B14F-4D97-AF65-F5344CB8AC3E}">
        <p14:creationId xmlns:p14="http://schemas.microsoft.com/office/powerpoint/2010/main" val="38661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DDD86C7-73FF-45A2-9C0D-A721238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r="4833" b="26223"/>
          <a:stretch/>
        </p:blipFill>
        <p:spPr>
          <a:xfrm>
            <a:off x="0" y="0"/>
            <a:ext cx="8077200" cy="3429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1FE9AD2-6DBC-4BD8-A951-29A756E64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48" r="2167" b="22815"/>
          <a:stretch/>
        </p:blipFill>
        <p:spPr>
          <a:xfrm>
            <a:off x="3942080" y="3190240"/>
            <a:ext cx="8249920" cy="36677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FFE2E9-FD43-4EE1-BB50-8B81268F8CAD}"/>
              </a:ext>
            </a:extLst>
          </p:cNvPr>
          <p:cNvSpPr txBox="1">
            <a:spLocks/>
          </p:cNvSpPr>
          <p:nvPr/>
        </p:nvSpPr>
        <p:spPr>
          <a:xfrm>
            <a:off x="7961664" y="856817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feedback</a:t>
            </a:r>
          </a:p>
          <a:p>
            <a:r>
              <a:rPr lang="en-US" dirty="0"/>
              <a:t>(user)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EA17DD-BA62-4576-8258-95D9B6A63EED}"/>
              </a:ext>
            </a:extLst>
          </p:cNvPr>
          <p:cNvSpPr txBox="1">
            <a:spLocks/>
          </p:cNvSpPr>
          <p:nvPr/>
        </p:nvSpPr>
        <p:spPr>
          <a:xfrm>
            <a:off x="-107247" y="4703118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  All feedbacks</a:t>
            </a:r>
          </a:p>
          <a:p>
            <a:pPr algn="l"/>
            <a:r>
              <a:rPr lang="en-US" dirty="0"/>
              <a:t>           (admin)</a:t>
            </a:r>
          </a:p>
        </p:txBody>
      </p:sp>
    </p:spTree>
    <p:extLst>
      <p:ext uri="{BB962C8B-B14F-4D97-AF65-F5344CB8AC3E}">
        <p14:creationId xmlns:p14="http://schemas.microsoft.com/office/powerpoint/2010/main" val="346971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2C88060-044F-4E7C-AEBA-C38CDF047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97" r="2583" b="15111"/>
          <a:stretch/>
        </p:blipFill>
        <p:spPr>
          <a:xfrm>
            <a:off x="0" y="-243840"/>
            <a:ext cx="8456477" cy="323088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EAB7FA-B652-4A7B-BBAC-4E68DF77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0" r="2750" b="26814"/>
          <a:stretch/>
        </p:blipFill>
        <p:spPr>
          <a:xfrm>
            <a:off x="2997200" y="2702560"/>
            <a:ext cx="9194800" cy="40995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AF89A8-9123-4C4B-A5A4-47182A30E7BA}"/>
              </a:ext>
            </a:extLst>
          </p:cNvPr>
          <p:cNvSpPr txBox="1">
            <a:spLocks/>
          </p:cNvSpPr>
          <p:nvPr/>
        </p:nvSpPr>
        <p:spPr>
          <a:xfrm>
            <a:off x="7846128" y="761567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 users</a:t>
            </a:r>
          </a:p>
          <a:p>
            <a:r>
              <a:rPr lang="en-US" dirty="0"/>
              <a:t>(admin)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D5BA2D-4D0F-41F9-9E5C-5F38396990B4}"/>
              </a:ext>
            </a:extLst>
          </p:cNvPr>
          <p:cNvSpPr txBox="1">
            <a:spLocks/>
          </p:cNvSpPr>
          <p:nvPr/>
        </p:nvSpPr>
        <p:spPr>
          <a:xfrm>
            <a:off x="-674336" y="4028642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 admins</a:t>
            </a:r>
          </a:p>
          <a:p>
            <a:r>
              <a:rPr lang="en-US" dirty="0"/>
              <a:t>(admin)</a:t>
            </a:r>
          </a:p>
        </p:txBody>
      </p:sp>
    </p:spTree>
    <p:extLst>
      <p:ext uri="{BB962C8B-B14F-4D97-AF65-F5344CB8AC3E}">
        <p14:creationId xmlns:p14="http://schemas.microsoft.com/office/powerpoint/2010/main" val="69208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3851B4-81A9-41B1-8DA2-43F5B8AFC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49" t="41334" r="1500" b="13481"/>
          <a:stretch/>
        </p:blipFill>
        <p:spPr>
          <a:xfrm>
            <a:off x="-121920" y="3785466"/>
            <a:ext cx="9570720" cy="3098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2678911-F07F-485C-8A26-B73E7C7F0108}"/>
              </a:ext>
            </a:extLst>
          </p:cNvPr>
          <p:cNvSpPr txBox="1">
            <a:spLocks/>
          </p:cNvSpPr>
          <p:nvPr/>
        </p:nvSpPr>
        <p:spPr>
          <a:xfrm>
            <a:off x="8722428" y="3009467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User profile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3ABE4D-156B-4161-8A82-44120C276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92" r="1250" b="20209"/>
          <a:stretch/>
        </p:blipFill>
        <p:spPr>
          <a:xfrm>
            <a:off x="-40640" y="0"/>
            <a:ext cx="9489440" cy="37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E4F-17A0-4C8E-96EC-3458C3999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804519"/>
            <a:ext cx="9291215" cy="1049235"/>
          </a:xfrm>
        </p:spPr>
        <p:txBody>
          <a:bodyPr/>
          <a:lstStyle/>
          <a:p>
            <a:r>
              <a:rPr lang="en-US" dirty="0"/>
              <a:t>Update user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5ED66D-0156-4413-A714-39B4B2351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89" t="14508" r="183" b="5097"/>
          <a:stretch/>
        </p:blipFill>
        <p:spPr>
          <a:xfrm>
            <a:off x="484569" y="1706880"/>
            <a:ext cx="11222862" cy="5049519"/>
          </a:xfrm>
        </p:spPr>
      </p:pic>
    </p:spTree>
    <p:extLst>
      <p:ext uri="{BB962C8B-B14F-4D97-AF65-F5344CB8AC3E}">
        <p14:creationId xmlns:p14="http://schemas.microsoft.com/office/powerpoint/2010/main" val="56489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BEE2-5D7C-4A08-86D9-16E09AF7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904382"/>
            <a:ext cx="9291215" cy="1049235"/>
          </a:xfrm>
        </p:spPr>
        <p:txBody>
          <a:bodyPr>
            <a:norm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7067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F1BB-B8D7-4509-B54E-053B09A0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42594"/>
            <a:ext cx="9291215" cy="1049235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2127-895B-4693-AAFF-3E09F81EE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 – Spring, Java</a:t>
            </a:r>
          </a:p>
          <a:p>
            <a:r>
              <a:rPr lang="en-US" dirty="0"/>
              <a:t>Database – MySQL</a:t>
            </a:r>
          </a:p>
          <a:p>
            <a:r>
              <a:rPr lang="en-US" dirty="0"/>
              <a:t>Frontend – JSP</a:t>
            </a:r>
          </a:p>
          <a:p>
            <a:r>
              <a:rPr lang="en-US" dirty="0"/>
              <a:t>Server – Apache Tomcat</a:t>
            </a:r>
          </a:p>
        </p:txBody>
      </p:sp>
    </p:spTree>
    <p:extLst>
      <p:ext uri="{BB962C8B-B14F-4D97-AF65-F5344CB8AC3E}">
        <p14:creationId xmlns:p14="http://schemas.microsoft.com/office/powerpoint/2010/main" val="406088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C0B9-59DE-474F-B973-8C746B3F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509614"/>
            <a:ext cx="9293577" cy="1059305"/>
          </a:xfrm>
        </p:spPr>
        <p:txBody>
          <a:bodyPr/>
          <a:lstStyle/>
          <a:p>
            <a:r>
              <a:rPr lang="en-US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AF99-0428-43CF-A734-B491A2000D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</a:t>
            </a:r>
          </a:p>
          <a:p>
            <a:pPr lvl="1"/>
            <a:r>
              <a:rPr lang="en-US" dirty="0"/>
              <a:t>User registration</a:t>
            </a:r>
          </a:p>
          <a:p>
            <a:pPr lvl="1"/>
            <a:r>
              <a:rPr lang="en-US" dirty="0"/>
              <a:t>User login/logout</a:t>
            </a:r>
          </a:p>
          <a:p>
            <a:pPr lvl="1"/>
            <a:r>
              <a:rPr lang="en-US" dirty="0"/>
              <a:t>Course Enrollment</a:t>
            </a:r>
          </a:p>
          <a:p>
            <a:pPr lvl="1"/>
            <a:r>
              <a:rPr lang="en-US" dirty="0"/>
              <a:t>Contact Admin</a:t>
            </a:r>
          </a:p>
          <a:p>
            <a:pPr lvl="1"/>
            <a:r>
              <a:rPr lang="en-US" dirty="0"/>
              <a:t>Send Feedback</a:t>
            </a:r>
          </a:p>
          <a:p>
            <a:pPr lvl="1"/>
            <a:r>
              <a:rPr lang="en-US" dirty="0"/>
              <a:t>View/Update/Delete Profile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9E825-7337-4605-B672-CFE87FFEC1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Admin</a:t>
            </a:r>
          </a:p>
          <a:p>
            <a:pPr lvl="1"/>
            <a:r>
              <a:rPr lang="en-US" dirty="0"/>
              <a:t>Admin login/logout</a:t>
            </a:r>
          </a:p>
          <a:p>
            <a:pPr lvl="1"/>
            <a:r>
              <a:rPr lang="en-US" dirty="0"/>
              <a:t>View users</a:t>
            </a:r>
          </a:p>
          <a:p>
            <a:pPr lvl="1"/>
            <a:r>
              <a:rPr lang="en-US" dirty="0"/>
              <a:t>Add new course</a:t>
            </a:r>
          </a:p>
          <a:p>
            <a:pPr lvl="1"/>
            <a:r>
              <a:rPr lang="en-US" dirty="0"/>
              <a:t>Update/Delete Course</a:t>
            </a:r>
          </a:p>
          <a:p>
            <a:pPr lvl="1"/>
            <a:r>
              <a:rPr lang="en-US" dirty="0"/>
              <a:t>View enrolled courses</a:t>
            </a:r>
          </a:p>
          <a:p>
            <a:pPr lvl="1"/>
            <a:r>
              <a:rPr lang="en-US" dirty="0"/>
              <a:t>View Contacts</a:t>
            </a:r>
          </a:p>
          <a:p>
            <a:pPr lvl="1"/>
            <a:r>
              <a:rPr lang="en-US" dirty="0"/>
              <a:t>View Feedbacks</a:t>
            </a:r>
          </a:p>
          <a:p>
            <a:pPr lvl="1"/>
            <a:r>
              <a:rPr lang="en-US" dirty="0"/>
              <a:t>New admin registration	</a:t>
            </a:r>
          </a:p>
        </p:txBody>
      </p:sp>
    </p:spTree>
    <p:extLst>
      <p:ext uri="{BB962C8B-B14F-4D97-AF65-F5344CB8AC3E}">
        <p14:creationId xmlns:p14="http://schemas.microsoft.com/office/powerpoint/2010/main" val="386050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F726-3064-4ABE-9D6A-3841742D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361950"/>
            <a:ext cx="9291215" cy="1049235"/>
          </a:xfrm>
        </p:spPr>
        <p:txBody>
          <a:bodyPr/>
          <a:lstStyle/>
          <a:p>
            <a:r>
              <a:rPr lang="en-US" dirty="0"/>
              <a:t>LANDING </a:t>
            </a:r>
            <a:r>
              <a:rPr lang="en-US" dirty="0" err="1"/>
              <a:t>pAGE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3C6F50-5F8A-490F-B1E4-9796EBF7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" t="14466" r="96" b="5470"/>
          <a:stretch/>
        </p:blipFill>
        <p:spPr>
          <a:xfrm>
            <a:off x="981075" y="1752600"/>
            <a:ext cx="10058400" cy="4743450"/>
          </a:xfrm>
        </p:spPr>
      </p:pic>
    </p:spTree>
    <p:extLst>
      <p:ext uri="{BB962C8B-B14F-4D97-AF65-F5344CB8AC3E}">
        <p14:creationId xmlns:p14="http://schemas.microsoft.com/office/powerpoint/2010/main" val="98549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959A-8254-49DD-9D55-5210BF4C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1" y="27067"/>
            <a:ext cx="9293577" cy="1059305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14" name="Content Placeholder 13" descr="Graphical user interface&#10;&#10;Description automatically generated">
            <a:extLst>
              <a:ext uri="{FF2B5EF4-FFF2-40B4-BE49-F238E27FC236}">
                <a16:creationId xmlns:a16="http://schemas.microsoft.com/office/drawing/2014/main" id="{A14684FB-EA33-4ECC-A335-978942596C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27" t="15512" r="30" b="6268"/>
          <a:stretch/>
        </p:blipFill>
        <p:spPr>
          <a:xfrm>
            <a:off x="203200" y="1016001"/>
            <a:ext cx="6837680" cy="4130622"/>
          </a:xfrm>
        </p:spPr>
      </p:pic>
      <p:pic>
        <p:nvPicPr>
          <p:cNvPr id="16" name="Content Placeholder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F7DA6F-6319-4206-802E-B03ABC1C3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04" t="15202" r="783" b="6704"/>
          <a:stretch/>
        </p:blipFill>
        <p:spPr>
          <a:xfrm>
            <a:off x="5201920" y="2797871"/>
            <a:ext cx="6990080" cy="3880662"/>
          </a:xfrm>
        </p:spPr>
      </p:pic>
    </p:spTree>
    <p:extLst>
      <p:ext uri="{BB962C8B-B14F-4D97-AF65-F5344CB8AC3E}">
        <p14:creationId xmlns:p14="http://schemas.microsoft.com/office/powerpoint/2010/main" val="269774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324D-0236-41CB-8714-006226F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1" y="0"/>
            <a:ext cx="9293577" cy="1059305"/>
          </a:xfrm>
        </p:spPr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CF94D651-7E1B-452F-904E-C95B8D850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58" t="14498" r="-3" b="6192"/>
          <a:stretch/>
        </p:blipFill>
        <p:spPr>
          <a:xfrm>
            <a:off x="132080" y="865849"/>
            <a:ext cx="7680960" cy="3799840"/>
          </a:xfrm>
        </p:spPr>
      </p:pic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35A7C2-F6A4-4FC1-AB25-99B4B56784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8" t="12871" r="559" b="7343"/>
          <a:stretch/>
        </p:blipFill>
        <p:spPr>
          <a:xfrm>
            <a:off x="4511039" y="3291840"/>
            <a:ext cx="7680961" cy="3566160"/>
          </a:xfrm>
        </p:spPr>
      </p:pic>
    </p:spTree>
    <p:extLst>
      <p:ext uri="{BB962C8B-B14F-4D97-AF65-F5344CB8AC3E}">
        <p14:creationId xmlns:p14="http://schemas.microsoft.com/office/powerpoint/2010/main" val="200899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B97F9C9-E8BA-410A-A776-BBCD445B7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" b="7117"/>
          <a:stretch/>
        </p:blipFill>
        <p:spPr>
          <a:xfrm>
            <a:off x="0" y="1"/>
            <a:ext cx="7467600" cy="338201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3E51C02-F9A8-4302-96FE-BE11E95B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203" y="761567"/>
            <a:ext cx="4128634" cy="1059305"/>
          </a:xfrm>
        </p:spPr>
        <p:txBody>
          <a:bodyPr/>
          <a:lstStyle/>
          <a:p>
            <a:r>
              <a:rPr lang="en-US" dirty="0"/>
              <a:t>Add course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03976D-5095-4AD7-A338-DF694537C968}"/>
              </a:ext>
            </a:extLst>
          </p:cNvPr>
          <p:cNvSpPr txBox="1">
            <a:spLocks/>
          </p:cNvSpPr>
          <p:nvPr/>
        </p:nvSpPr>
        <p:spPr>
          <a:xfrm>
            <a:off x="-850245" y="4469931"/>
            <a:ext cx="4819503" cy="577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 courses</a:t>
            </a: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C535A8-24B3-44C1-AD6A-8868160E5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96" r="1333" b="11105"/>
          <a:stretch/>
        </p:blipFill>
        <p:spPr>
          <a:xfrm>
            <a:off x="3119012" y="3068328"/>
            <a:ext cx="9072988" cy="38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42D8-D6C2-43AF-B5CD-D6E6BE62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course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5CEF690-D217-4D31-B1F6-87F87B6CE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4" t="14339" r="164" b="6928"/>
          <a:stretch/>
        </p:blipFill>
        <p:spPr>
          <a:xfrm>
            <a:off x="762000" y="1757679"/>
            <a:ext cx="11072732" cy="4903781"/>
          </a:xfrm>
        </p:spPr>
      </p:pic>
    </p:spTree>
    <p:extLst>
      <p:ext uri="{BB962C8B-B14F-4D97-AF65-F5344CB8AC3E}">
        <p14:creationId xmlns:p14="http://schemas.microsoft.com/office/powerpoint/2010/main" val="274950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C08975C-FC4D-4F78-A02E-775FCEA0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3" r="1318" b="11172"/>
          <a:stretch/>
        </p:blipFill>
        <p:spPr>
          <a:xfrm>
            <a:off x="0" y="0"/>
            <a:ext cx="7684203" cy="339344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849143-84D1-47C3-B652-AACDC52CE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6" b="11111"/>
          <a:stretch/>
        </p:blipFill>
        <p:spPr>
          <a:xfrm>
            <a:off x="4704081" y="3393440"/>
            <a:ext cx="7487919" cy="34645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3253E1F-C095-4FD2-BA98-EC9FE1518892}"/>
              </a:ext>
            </a:extLst>
          </p:cNvPr>
          <p:cNvSpPr txBox="1">
            <a:spLocks/>
          </p:cNvSpPr>
          <p:nvPr/>
        </p:nvSpPr>
        <p:spPr>
          <a:xfrm>
            <a:off x="7846128" y="761567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Enrolled courses</a:t>
            </a:r>
          </a:p>
          <a:p>
            <a:pPr algn="l"/>
            <a:r>
              <a:rPr lang="en-US" dirty="0"/>
              <a:t>           (admin)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F2CB3C-7490-4012-AA94-CD9F1B0A8B96}"/>
              </a:ext>
            </a:extLst>
          </p:cNvPr>
          <p:cNvSpPr txBox="1">
            <a:spLocks/>
          </p:cNvSpPr>
          <p:nvPr/>
        </p:nvSpPr>
        <p:spPr>
          <a:xfrm>
            <a:off x="235019" y="4596067"/>
            <a:ext cx="4345872" cy="10593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Course enrolling</a:t>
            </a:r>
          </a:p>
          <a:p>
            <a:pPr algn="l"/>
            <a:r>
              <a:rPr lang="en-US" dirty="0"/>
              <a:t>           (user)</a:t>
            </a:r>
          </a:p>
        </p:txBody>
      </p:sp>
    </p:spTree>
    <p:extLst>
      <p:ext uri="{BB962C8B-B14F-4D97-AF65-F5344CB8AC3E}">
        <p14:creationId xmlns:p14="http://schemas.microsoft.com/office/powerpoint/2010/main" val="197835017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394</TotalTime>
  <Words>134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Rockwell</vt:lpstr>
      <vt:lpstr>Gallery</vt:lpstr>
      <vt:lpstr>E-Learning Portal</vt:lpstr>
      <vt:lpstr>Technologies used</vt:lpstr>
      <vt:lpstr>functionalities</vt:lpstr>
      <vt:lpstr>LANDING pAGE</vt:lpstr>
      <vt:lpstr>LOGIN</vt:lpstr>
      <vt:lpstr>registration</vt:lpstr>
      <vt:lpstr>Add course</vt:lpstr>
      <vt:lpstr>Update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user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Portal</dc:title>
  <dc:creator>Siddhi Kulkarni</dc:creator>
  <cp:lastModifiedBy>Siddhi Kulkarni</cp:lastModifiedBy>
  <cp:revision>12</cp:revision>
  <dcterms:created xsi:type="dcterms:W3CDTF">2021-08-25T04:05:37Z</dcterms:created>
  <dcterms:modified xsi:type="dcterms:W3CDTF">2021-08-25T10:40:17Z</dcterms:modified>
</cp:coreProperties>
</file>